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4"/>
  </p:sldMasterIdLst>
  <p:notesMasterIdLst>
    <p:notesMasterId r:id="rId17"/>
  </p:notesMasterIdLst>
  <p:sldIdLst>
    <p:sldId id="269" r:id="rId5"/>
    <p:sldId id="280" r:id="rId6"/>
    <p:sldId id="283" r:id="rId7"/>
    <p:sldId id="281" r:id="rId8"/>
    <p:sldId id="285" r:id="rId9"/>
    <p:sldId id="286" r:id="rId10"/>
    <p:sldId id="291" r:id="rId11"/>
    <p:sldId id="288" r:id="rId12"/>
    <p:sldId id="292" r:id="rId13"/>
    <p:sldId id="284" r:id="rId14"/>
    <p:sldId id="287" r:id="rId15"/>
    <p:sldId id="290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008000"/>
    <a:srgbClr val="0033CC"/>
    <a:srgbClr val="00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57" y="5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879C-D0DB-4EBD-BD82-1CB383C8C451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7507-CB47-4F9E-AEDE-7FCC798F3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0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2AD2-6B23-4738-9ECE-B17A72BA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661F0-E40D-4C97-949C-A0FA3D3F0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5319-909E-4AF5-961A-ABA6D258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6018-AB5D-4A2D-8A2B-D421840ABD89}" type="datetime1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832C6-B88D-419D-B49E-C0AC047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DF91-935B-4B1B-8342-D989BE51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C3A9-B765-4764-9EE9-F2EF4530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55629-B885-4DBA-BC20-77F32F9E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B8DC-4E87-4E8A-8B5C-F1EC9D28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09B2-EAC6-47B5-97E5-7815C175CF82}" type="datetime1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51826-4C50-4F01-900E-374F8E22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CDAF-7915-47E2-893D-AE6ECB76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2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521AA-99C4-41FF-AEA1-1429AAC94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AEFA0-6C6F-4A3F-A6F0-E08B0F123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DF95F-0D60-432C-A00A-6BFB927C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737-C1D2-498A-8F32-1593BF6BE2DC}" type="datetime1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AE4A-AA82-422C-B248-EB572689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8BD9-73A1-44A0-A431-8777B57C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8337-CA01-478D-964D-FFE2E379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0964-8C8A-4016-BD24-0210C90D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C145-DB2A-41C6-9B20-F6461317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2889-B3D4-4E75-BB13-66EAFE7D8FCC}" type="datetime1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59F1-2C15-4529-80DC-82824AE1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B13-D2F7-473A-B74D-D3E1FF37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3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DE47-1253-4CBD-BA45-19C5E7AF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998-682F-413D-B46B-6AD9DFB81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6790-E040-4A4C-A90E-7B27A689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783B-72F9-419E-9BA9-F143746AC967}" type="datetime1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B7ADD-3828-47F5-AA2A-2AF7CFCA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5E297-3556-4BE8-9C6D-9DCCCC4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7D66-C4B5-4D46-A8BC-D6FEDB7E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30DD-44D7-4A3E-A517-37AFBC916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C7E7-6338-40DC-B01A-81EFA8AA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C72FE-51EC-46F7-9138-326040B7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C645-E918-483B-B86A-C1A5DF271C7D}" type="datetime1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3DDBF-1DA9-4EFF-B7C7-4360E6BD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A26F3-5CAD-4A60-8740-CE2A19E5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0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1774-7E00-47DF-81DC-FD56614E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527D4-A1F7-4FB6-9E91-CA606A8A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449CC-C9D7-4BCD-9CEF-575355A8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2D855-65AC-45F6-AD77-F315DD445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D8BB6-1472-4AC2-A54C-68DC0DB72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B2532-7C3A-4511-866C-62186E0F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1DB8-C592-45E9-A183-72B7389F35DE}" type="datetime1">
              <a:rPr lang="en-GB" smtClean="0"/>
              <a:t>12/05/2022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76655-5760-44C5-8837-D8768DAE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2451C-4590-451A-BD4A-2889977F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BCE6-9FC0-42F9-A222-C17ABCEE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DEC7A-77C8-4243-9A44-E29D154E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4659-43C8-4049-B5C5-69E83F0E5E41}" type="datetime1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16C88-D334-4B9C-AFAF-5A64ADEF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00EC1-4BA6-4AB1-9E04-DFDA51B2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1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8A9BE-6B5B-49BD-9FB0-61FCC29B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CCE4-A9E2-4B56-86B7-23828D714950}" type="datetime1">
              <a:rPr lang="en-GB" smtClean="0"/>
              <a:t>12/05/2022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3952C-F962-4924-8C4D-927A9D6D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6A8D-A308-4B5B-BC77-EAFA134C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94D6-716B-4140-8B15-E3E3321E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1959-0306-445A-90DC-F982CB2D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A5BE6-043E-4EFE-92B4-2FAF44CE9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8101F-56A7-40AA-A084-5E047AE8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FBE2-DB40-4ACD-9A78-5EA0426A2606}" type="datetime1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4D8BF-CE8F-4662-B842-22E30001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F9DC3-F051-4750-8889-5E621E5A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89B4-7174-4E7B-8777-4246F9BD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DACF1-D587-4B04-8BFC-9775646B7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5FB57-BCEF-42BC-BBC1-97661E8DB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71559-1E88-4274-BBA7-C521F21D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62D8-6B55-40C9-905B-44551C5F1481}" type="datetime1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A5397-A763-4594-8F2B-1828DE7E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08AA9-FAF0-4135-B254-D4917679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3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3C7BB-0E60-4CF1-8655-12819EBD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D81D7-8B84-4773-A49D-9C6664204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20996-3607-4281-8405-636401CF4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7F82-2F4B-4DC9-93D9-75F9416E3F15}" type="datetime1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7B275-3ABD-46BC-A0F5-C51A5BB42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7CE6-8F2C-4F2C-898F-80305287B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5600-4B3B-4997-86B0-598E111EE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2.jpg"/><Relationship Id="rId5" Type="http://schemas.openxmlformats.org/officeDocument/2006/relationships/image" Target="../media/image6.jpg"/><Relationship Id="rId10" Type="http://schemas.openxmlformats.org/officeDocument/2006/relationships/image" Target="../media/image4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7.jpeg"/><Relationship Id="rId11" Type="http://schemas.openxmlformats.org/officeDocument/2006/relationships/image" Target="../media/image4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6.jp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3.png"/><Relationship Id="rId11" Type="http://schemas.openxmlformats.org/officeDocument/2006/relationships/image" Target="../media/image55.jpe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52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11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png"/><Relationship Id="rId5" Type="http://schemas.openxmlformats.org/officeDocument/2006/relationships/image" Target="../media/image6.jpg"/><Relationship Id="rId10" Type="http://schemas.openxmlformats.org/officeDocument/2006/relationships/image" Target="../media/image4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12" Type="http://schemas.openxmlformats.org/officeDocument/2006/relationships/hyperlink" Target="https://commons.wikimedia.org/wiki/File:Emoji_u1f558.svg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6.jpg"/><Relationship Id="rId10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32207-CDE7-415C-8BD0-3A7D973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5600-4B3B-4997-86B0-598E111EEB6E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5B755-5F03-4308-A9EC-54DBDADDD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1" t="66562" r="3408" b="15720"/>
          <a:stretch/>
        </p:blipFill>
        <p:spPr>
          <a:xfrm>
            <a:off x="0" y="5705872"/>
            <a:ext cx="9153013" cy="115212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C9AD26C-F972-4BDA-A4F2-CC927916F714}"/>
              </a:ext>
            </a:extLst>
          </p:cNvPr>
          <p:cNvSpPr txBox="1">
            <a:spLocks/>
          </p:cNvSpPr>
          <p:nvPr/>
        </p:nvSpPr>
        <p:spPr>
          <a:xfrm>
            <a:off x="1459503" y="456096"/>
            <a:ext cx="6224991" cy="1589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6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About Starting School</a:t>
            </a:r>
          </a:p>
        </p:txBody>
      </p:sp>
      <p:pic>
        <p:nvPicPr>
          <p:cNvPr id="2050" name="Picture 2" descr="Harlow Green Community Primary School - Home | Facebook">
            <a:extLst>
              <a:ext uri="{FF2B5EF4-FFF2-40B4-BE49-F238E27FC236}">
                <a16:creationId xmlns:a16="http://schemas.microsoft.com/office/drawing/2014/main" id="{D7C3700B-1445-49E7-B09B-773051D1F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 bwMode="auto">
          <a:xfrm>
            <a:off x="86722" y="2741621"/>
            <a:ext cx="3614583" cy="211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nd Turbine, Harlow Green Community Primary School | Co-Curate">
            <a:extLst>
              <a:ext uri="{FF2B5EF4-FFF2-40B4-BE49-F238E27FC236}">
                <a16:creationId xmlns:a16="http://schemas.microsoft.com/office/drawing/2014/main" id="{38F8E74D-D113-4D94-A72F-F4D95006D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b="11565"/>
          <a:stretch/>
        </p:blipFill>
        <p:spPr bwMode="auto">
          <a:xfrm>
            <a:off x="5480420" y="2695981"/>
            <a:ext cx="3557807" cy="213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cording">
            <a:hlinkClick r:id="" action="ppaction://media"/>
            <a:extLst>
              <a:ext uri="{FF2B5EF4-FFF2-40B4-BE49-F238E27FC236}">
                <a16:creationId xmlns:a16="http://schemas.microsoft.com/office/drawing/2014/main" id="{7ADD3594-7674-490D-AC9C-70CF68235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822" y="456095"/>
            <a:ext cx="406400" cy="4064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E983037-14B1-4886-AB7C-0C11BE0968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22" y="3105351"/>
            <a:ext cx="1292352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68B38B-D72B-4752-80A9-34A734395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2111" y="1678192"/>
            <a:ext cx="1338669" cy="1784893"/>
          </a:xfrm>
          <a:prstGeom prst="rect">
            <a:avLst/>
          </a:prstGeom>
        </p:spPr>
      </p:pic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3916EAB-AE4B-4F5C-8ADC-C87896A8E1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8644" r="63768"/>
          <a:stretch/>
        </p:blipFill>
        <p:spPr>
          <a:xfrm>
            <a:off x="2078044" y="1098341"/>
            <a:ext cx="1866819" cy="185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29874" r="30000" b="9734"/>
          <a:stretch/>
        </p:blipFill>
        <p:spPr>
          <a:xfrm>
            <a:off x="6150701" y="3621282"/>
            <a:ext cx="2729903" cy="192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254573" y="5711254"/>
            <a:ext cx="8626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lunchtime,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everyone is looked after by the dinner staff.  </a:t>
            </a:r>
          </a:p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will eat your dinner in the school hall with your friends and then go outside to play.   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359543" y="141771"/>
            <a:ext cx="2476500" cy="1233353"/>
          </a:xfrm>
          <a:prstGeom prst="wedgeEllipseCallout">
            <a:avLst>
              <a:gd name="adj1" fmla="val 35046"/>
              <a:gd name="adj2" fmla="val 6490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What will lunchtime be like at school?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b="6410"/>
          <a:stretch/>
        </p:blipFill>
        <p:spPr>
          <a:xfrm>
            <a:off x="254573" y="3598368"/>
            <a:ext cx="2976886" cy="194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004" y="3413032"/>
            <a:ext cx="1596463" cy="212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78" y="1778341"/>
            <a:ext cx="1338670" cy="1673337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3A3BD6C-53AD-437E-BD4C-08481ABB5756}"/>
              </a:ext>
            </a:extLst>
          </p:cNvPr>
          <p:cNvSpPr/>
          <p:nvPr/>
        </p:nvSpPr>
        <p:spPr>
          <a:xfrm>
            <a:off x="4981566" y="328573"/>
            <a:ext cx="3241095" cy="1233353"/>
          </a:xfrm>
          <a:prstGeom prst="wedgeEllipseCallout">
            <a:avLst>
              <a:gd name="adj1" fmla="val 20338"/>
              <a:gd name="adj2" fmla="val 8586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9900"/>
                </a:solidFill>
                <a:latin typeface="Comic Sans MS" panose="030F0702030302020204" pitchFamily="66" charset="0"/>
              </a:rPr>
              <a:t>We have lots of adults to help you at lunchtime.</a:t>
            </a:r>
          </a:p>
        </p:txBody>
      </p:sp>
      <p:pic>
        <p:nvPicPr>
          <p:cNvPr id="4" name="Recording (10)">
            <a:hlinkClick r:id="" action="ppaction://media"/>
            <a:extLst>
              <a:ext uri="{FF2B5EF4-FFF2-40B4-BE49-F238E27FC236}">
                <a16:creationId xmlns:a16="http://schemas.microsoft.com/office/drawing/2014/main" id="{C39121CA-CC4D-4F40-93AF-A42D21E03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9543" y="55801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209550" y="5670046"/>
            <a:ext cx="859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lots of things that you can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practise,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before starting school, that will help you to be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</p:txBody>
      </p:sp>
      <p:pic>
        <p:nvPicPr>
          <p:cNvPr id="15" name="Picture 1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D1CCC97-858D-452E-8CF4-97B758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5" t="7186" r="2541"/>
          <a:stretch/>
        </p:blipFill>
        <p:spPr>
          <a:xfrm>
            <a:off x="551146" y="314304"/>
            <a:ext cx="1844701" cy="229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2104563" y="221785"/>
            <a:ext cx="2476500" cy="1233353"/>
          </a:xfrm>
          <a:prstGeom prst="wedgeEllipseCallout">
            <a:avLst>
              <a:gd name="adj1" fmla="val -49708"/>
              <a:gd name="adj2" fmla="val 712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How can I be ready for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CCE88-A75A-4BAA-8D20-8BFD6DB61E78}"/>
              </a:ext>
            </a:extLst>
          </p:cNvPr>
          <p:cNvSpPr txBox="1"/>
          <p:nvPr/>
        </p:nvSpPr>
        <p:spPr>
          <a:xfrm>
            <a:off x="6878395" y="4939533"/>
            <a:ext cx="182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a knife and fork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C29D7-CA8E-4AA6-8BC6-A32B24801B97}"/>
              </a:ext>
            </a:extLst>
          </p:cNvPr>
          <p:cNvSpPr txBox="1"/>
          <p:nvPr/>
        </p:nvSpPr>
        <p:spPr>
          <a:xfrm>
            <a:off x="176619" y="4875968"/>
            <a:ext cx="22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going to the toilet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D1B52-E219-4C03-BFAF-08089F4562D7}"/>
              </a:ext>
            </a:extLst>
          </p:cNvPr>
          <p:cNvSpPr txBox="1"/>
          <p:nvPr/>
        </p:nvSpPr>
        <p:spPr>
          <a:xfrm>
            <a:off x="5090023" y="1455138"/>
            <a:ext cx="182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recognising your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7230C4-CF14-48B7-B135-CBCD1AD8BCB4}"/>
              </a:ext>
            </a:extLst>
          </p:cNvPr>
          <p:cNvSpPr txBox="1"/>
          <p:nvPr/>
        </p:nvSpPr>
        <p:spPr>
          <a:xfrm>
            <a:off x="4085263" y="4109589"/>
            <a:ext cx="233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dressed and putting on your coat and shoes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29443B-61B4-4E81-AEED-74BF9E074A3E}"/>
              </a:ext>
            </a:extLst>
          </p:cNvPr>
          <p:cNvSpPr txBox="1"/>
          <p:nvPr/>
        </p:nvSpPr>
        <p:spPr>
          <a:xfrm>
            <a:off x="2041348" y="3722865"/>
            <a:ext cx="22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washing your hands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4C2B3-D4B4-4223-AB9F-22061DF97CED}"/>
              </a:ext>
            </a:extLst>
          </p:cNvPr>
          <p:cNvSpPr txBox="1"/>
          <p:nvPr/>
        </p:nvSpPr>
        <p:spPr>
          <a:xfrm>
            <a:off x="6791027" y="2830845"/>
            <a:ext cx="22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tidying your toys  </a:t>
            </a:r>
          </a:p>
        </p:txBody>
      </p:sp>
      <p:pic>
        <p:nvPicPr>
          <p:cNvPr id="4" name="Picture 2" descr="The Write Start: Name Slate">
            <a:extLst>
              <a:ext uri="{FF2B5EF4-FFF2-40B4-BE49-F238E27FC236}">
                <a16:creationId xmlns:a16="http://schemas.microsoft.com/office/drawing/2014/main" id="{D04F2447-1430-4DE8-BEF5-1656CB0A9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5940" r="13232" b="9818"/>
          <a:stretch/>
        </p:blipFill>
        <p:spPr bwMode="auto">
          <a:xfrm>
            <a:off x="4925486" y="303856"/>
            <a:ext cx="2152766" cy="1233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hild On Toilet Clip Art">
            <a:extLst>
              <a:ext uri="{FF2B5EF4-FFF2-40B4-BE49-F238E27FC236}">
                <a16:creationId xmlns:a16="http://schemas.microsoft.com/office/drawing/2014/main" id="{CD93CCA6-E503-4AC8-B585-49B826F2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0" y="2897700"/>
            <a:ext cx="1364300" cy="198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7FCAC76-CFF3-4EA1-A1E9-7138BE96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87" y="1099044"/>
            <a:ext cx="1336402" cy="17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ibrary of put on clothes clip free png files ▻▻▻ Clipart Art 2019">
            <a:extLst>
              <a:ext uri="{FF2B5EF4-FFF2-40B4-BE49-F238E27FC236}">
                <a16:creationId xmlns:a16="http://schemas.microsoft.com/office/drawing/2014/main" id="{F4CAF09C-41EC-4513-A708-F6E86C62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96" y="2351887"/>
            <a:ext cx="1218323" cy="17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Knife and fork clip art fork knife plate clipart kid 3 - ClipartBarn">
            <a:extLst>
              <a:ext uri="{FF2B5EF4-FFF2-40B4-BE49-F238E27FC236}">
                <a16:creationId xmlns:a16="http://schemas.microsoft.com/office/drawing/2014/main" id="{AC3916A8-E922-4DBB-91CB-58454E24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95" y="3578742"/>
            <a:ext cx="1823692" cy="1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earch Results for washing - Clip Art - Pictures - Graphics ...">
            <a:extLst>
              <a:ext uri="{FF2B5EF4-FFF2-40B4-BE49-F238E27FC236}">
                <a16:creationId xmlns:a16="http://schemas.microsoft.com/office/drawing/2014/main" id="{DD745672-B3BB-49D1-9366-C62FD210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96" y="2342878"/>
            <a:ext cx="1424827" cy="13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ing (11)">
            <a:hlinkClick r:id="" action="ppaction://media"/>
            <a:extLst>
              <a:ext uri="{FF2B5EF4-FFF2-40B4-BE49-F238E27FC236}">
                <a16:creationId xmlns:a16="http://schemas.microsoft.com/office/drawing/2014/main" id="{866765DE-96C3-4770-A397-E3EE25745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7946" y="52636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BCAD439-C7AE-42FE-8FC6-B56D3709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800" y="3557996"/>
            <a:ext cx="1496419" cy="18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3A3BD6C-53AD-437E-BD4C-08481ABB5756}"/>
              </a:ext>
            </a:extLst>
          </p:cNvPr>
          <p:cNvSpPr/>
          <p:nvPr/>
        </p:nvSpPr>
        <p:spPr>
          <a:xfrm>
            <a:off x="1500427" y="628080"/>
            <a:ext cx="6271965" cy="2144729"/>
          </a:xfrm>
          <a:prstGeom prst="wedgeEllipseCallout">
            <a:avLst>
              <a:gd name="adj1" fmla="val 43576"/>
              <a:gd name="adj2" fmla="val 6588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9900"/>
                </a:solidFill>
                <a:latin typeface="Comic Sans MS" panose="030F0702030302020204" pitchFamily="66" charset="0"/>
              </a:rPr>
              <a:t>We hope you have enjoyed sharing this book and we look forward to meeting you soon!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86DA4D-5FAD-4DE2-9F7F-949332C09A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51" t="66562" r="3408" b="15720"/>
          <a:stretch/>
        </p:blipFill>
        <p:spPr>
          <a:xfrm>
            <a:off x="-9013" y="5705872"/>
            <a:ext cx="9153013" cy="1152128"/>
          </a:xfrm>
          <a:prstGeom prst="rect">
            <a:avLst/>
          </a:prstGeom>
        </p:spPr>
      </p:pic>
      <p:pic>
        <p:nvPicPr>
          <p:cNvPr id="9" name="Picture 8" descr="A picture containing clothing, indoor, person, laying&#10;&#10;Description automatically generated">
            <a:extLst>
              <a:ext uri="{FF2B5EF4-FFF2-40B4-BE49-F238E27FC236}">
                <a16:creationId xmlns:a16="http://schemas.microsoft.com/office/drawing/2014/main" id="{83201490-9C98-4C3B-9FE2-929B228C10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B5B2AB"/>
              </a:clrFrom>
              <a:clrTo>
                <a:srgbClr val="B5B2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992" l="7843" r="89982">
                        <a14:foregroundMark x1="8425" y1="55474" x2="14400" y2="66422"/>
                        <a14:foregroundMark x1="14400" y1="66422" x2="44608" y2="66626"/>
                        <a14:foregroundMark x1="44608" y1="66626" x2="53493" y2="73856"/>
                        <a14:foregroundMark x1="53493" y1="73856" x2="60233" y2="84355"/>
                        <a14:foregroundMark x1="60233" y1="84355" x2="98376" y2="96364"/>
                        <a14:foregroundMark x1="98376" y1="96364" x2="99816" y2="78268"/>
                        <a14:foregroundMark x1="99816" y1="78268" x2="99418" y2="51103"/>
                        <a14:foregroundMark x1="99418" y1="51103" x2="99602" y2="24714"/>
                        <a14:foregroundMark x1="99602" y1="24714" x2="94669" y2="13072"/>
                        <a14:foregroundMark x1="94669" y1="13072" x2="84559" y2="9722"/>
                        <a14:foregroundMark x1="84559" y1="9722" x2="74908" y2="11765"/>
                        <a14:foregroundMark x1="74908" y1="11765" x2="47457" y2="28881"/>
                        <a14:foregroundMark x1="47457" y1="28881" x2="17739" y2="36193"/>
                        <a14:foregroundMark x1="17739" y1="36193" x2="9467" y2="43954"/>
                        <a14:foregroundMark x1="9467" y1="43954" x2="7843" y2="5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4185" r="15783" b="5653"/>
          <a:stretch/>
        </p:blipFill>
        <p:spPr>
          <a:xfrm rot="5400000">
            <a:off x="1832997" y="3766983"/>
            <a:ext cx="1782965" cy="1540107"/>
          </a:xfrm>
          <a:prstGeom prst="rect">
            <a:avLst/>
          </a:pr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DDE61DB-6554-4B9B-AAC3-25C21E9706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" y="3503386"/>
            <a:ext cx="1540106" cy="1925133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114C06-DF08-4FB4-9E7A-608FE1AD4F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48" y="3557995"/>
            <a:ext cx="1496419" cy="1870524"/>
          </a:xfrm>
          <a:prstGeom prst="rect">
            <a:avLst/>
          </a:prstGeom>
        </p:spPr>
      </p:pic>
      <p:pic>
        <p:nvPicPr>
          <p:cNvPr id="2" name="Recording (12)">
            <a:hlinkClick r:id="" action="ppaction://media"/>
            <a:extLst>
              <a:ext uri="{FF2B5EF4-FFF2-40B4-BE49-F238E27FC236}">
                <a16:creationId xmlns:a16="http://schemas.microsoft.com/office/drawing/2014/main" id="{96FD4855-6463-4584-B56E-A44AF39FB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9000" y="1139825"/>
            <a:ext cx="406400" cy="406400"/>
          </a:xfrm>
          <a:prstGeom prst="rect">
            <a:avLst/>
          </a:prstGeom>
        </p:spPr>
      </p:pic>
      <p:pic>
        <p:nvPicPr>
          <p:cNvPr id="4" name="Picture 3" descr="A picture containing person, clothing, shirt, posing&#10;&#10;Description automatically generated">
            <a:extLst>
              <a:ext uri="{FF2B5EF4-FFF2-40B4-BE49-F238E27FC236}">
                <a16:creationId xmlns:a16="http://schemas.microsoft.com/office/drawing/2014/main" id="{7E75EF71-7906-4841-A6FC-BD9583A30D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47" y="3577279"/>
            <a:ext cx="1308706" cy="18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0A0D6F9-38CA-447C-92B8-F4903829D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4" y="2943224"/>
            <a:ext cx="5728238" cy="262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ree School Clipart Pictures - Clipartix">
            <a:extLst>
              <a:ext uri="{FF2B5EF4-FFF2-40B4-BE49-F238E27FC236}">
                <a16:creationId xmlns:a16="http://schemas.microsoft.com/office/drawing/2014/main" id="{C37108D1-771B-448F-B7DC-57055090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570623"/>
            <a:ext cx="2872708" cy="23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819E5-AA44-4C3F-88F9-3E860574AEC3}"/>
              </a:ext>
            </a:extLst>
          </p:cNvPr>
          <p:cNvSpPr txBox="1"/>
          <p:nvPr/>
        </p:nvSpPr>
        <p:spPr>
          <a:xfrm>
            <a:off x="314325" y="5884645"/>
            <a:ext cx="851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September, children who are 4 and 5 years old will start their new schools.  This will be very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exciting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thought bubble - Clip Art Library">
            <a:extLst>
              <a:ext uri="{FF2B5EF4-FFF2-40B4-BE49-F238E27FC236}">
                <a16:creationId xmlns:a16="http://schemas.microsoft.com/office/drawing/2014/main" id="{0BA30619-2F05-46FE-B8F6-57E8B5E8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74" y="300518"/>
            <a:ext cx="3687679" cy="31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8DA061-53B3-49CC-8FA0-86F5B62BCA73}"/>
              </a:ext>
            </a:extLst>
          </p:cNvPr>
          <p:cNvSpPr/>
          <p:nvPr/>
        </p:nvSpPr>
        <p:spPr>
          <a:xfrm>
            <a:off x="5485278" y="1156758"/>
            <a:ext cx="2655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I wonder what it will be like when I start my new school, Harlow Green?</a:t>
            </a:r>
          </a:p>
        </p:txBody>
      </p:sp>
      <p:pic>
        <p:nvPicPr>
          <p:cNvPr id="4" name="Recording (2)">
            <a:hlinkClick r:id="" action="ppaction://media"/>
            <a:extLst>
              <a:ext uri="{FF2B5EF4-FFF2-40B4-BE49-F238E27FC236}">
                <a16:creationId xmlns:a16="http://schemas.microsoft.com/office/drawing/2014/main" id="{8F2AFEAA-2E44-4312-B53A-453A9E4D4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325" y="54274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1B6267A3-07FA-49BE-BA12-8D0EE412F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59" y="3588353"/>
            <a:ext cx="1573167" cy="1966459"/>
          </a:xfrm>
          <a:prstGeom prst="rect">
            <a:avLst/>
          </a:prstGeom>
        </p:spPr>
      </p:pic>
      <p:pic>
        <p:nvPicPr>
          <p:cNvPr id="7" name="Picture 6" descr="A picture containing person, clothing, shirt, posing&#10;&#10;Description automatically generated">
            <a:extLst>
              <a:ext uri="{FF2B5EF4-FFF2-40B4-BE49-F238E27FC236}">
                <a16:creationId xmlns:a16="http://schemas.microsoft.com/office/drawing/2014/main" id="{E2C1ABD1-87AB-49C6-9646-9E3DEE682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0" y="3677973"/>
            <a:ext cx="1305847" cy="1866438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AE37D73-5C35-4171-98CA-B81EBB9A71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53" y="520228"/>
            <a:ext cx="1448374" cy="1810468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B24DF48-2772-4BCD-834F-01E473CCF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87" y="3685871"/>
            <a:ext cx="1496419" cy="1870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320142" y="5753700"/>
            <a:ext cx="850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Reception you will get to know lots of new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are all very friendly.  The teachers will look after you and teach you new things when you are at school.  </a:t>
            </a: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1E56056-87E4-4F2F-94B8-28EC38B9A3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12741" r="34291"/>
          <a:stretch/>
        </p:blipFill>
        <p:spPr>
          <a:xfrm>
            <a:off x="490975" y="1289232"/>
            <a:ext cx="1458575" cy="187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1045325" y="111007"/>
            <a:ext cx="2320770" cy="1178225"/>
          </a:xfrm>
          <a:prstGeom prst="wedgeEllipseCallout">
            <a:avLst>
              <a:gd name="adj1" fmla="val -21239"/>
              <a:gd name="adj2" fmla="val 11137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Who will my teachers be?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72EE296-8CC5-402E-AAD8-528B9195962A}"/>
              </a:ext>
            </a:extLst>
          </p:cNvPr>
          <p:cNvSpPr/>
          <p:nvPr/>
        </p:nvSpPr>
        <p:spPr>
          <a:xfrm>
            <a:off x="4400893" y="153082"/>
            <a:ext cx="2476500" cy="1233353"/>
          </a:xfrm>
          <a:prstGeom prst="wedgeEllipseCallout">
            <a:avLst>
              <a:gd name="adj1" fmla="val 74300"/>
              <a:gd name="adj2" fmla="val 3852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Hello, my name is Miss Bradshaw.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BF7F988B-E1F3-480C-BFD4-1630F4B5BB93}"/>
              </a:ext>
            </a:extLst>
          </p:cNvPr>
          <p:cNvSpPr/>
          <p:nvPr/>
        </p:nvSpPr>
        <p:spPr>
          <a:xfrm>
            <a:off x="1989701" y="1509978"/>
            <a:ext cx="2476500" cy="1233353"/>
          </a:xfrm>
          <a:prstGeom prst="wedgeEllipseCallout">
            <a:avLst>
              <a:gd name="adj1" fmla="val 65134"/>
              <a:gd name="adj2" fmla="val 264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Hi, I am </a:t>
            </a:r>
          </a:p>
          <a:p>
            <a:pPr algn="ctr"/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Miss Nelson.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B2AF58A-8C42-4E95-957B-0D24D4DE5362}"/>
              </a:ext>
            </a:extLst>
          </p:cNvPr>
          <p:cNvSpPr/>
          <p:nvPr/>
        </p:nvSpPr>
        <p:spPr>
          <a:xfrm>
            <a:off x="5927267" y="2452517"/>
            <a:ext cx="2196960" cy="1233353"/>
          </a:xfrm>
          <a:prstGeom prst="wedgeEllipseCallout">
            <a:avLst>
              <a:gd name="adj1" fmla="val 46601"/>
              <a:gd name="adj2" fmla="val 9485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Hi, my name is Mrs Cunningham.</a:t>
            </a:r>
          </a:p>
        </p:txBody>
      </p:sp>
      <p:pic>
        <p:nvPicPr>
          <p:cNvPr id="4" name="Picture 3" descr="A picture containing clothing, indoor, person, laying&#10;&#10;Description automatically generated">
            <a:extLst>
              <a:ext uri="{FF2B5EF4-FFF2-40B4-BE49-F238E27FC236}">
                <a16:creationId xmlns:a16="http://schemas.microsoft.com/office/drawing/2014/main" id="{0B931915-40CF-46B5-B185-F9B22C5008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B5B2AB"/>
              </a:clrFrom>
              <a:clrTo>
                <a:srgbClr val="B5B2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992" l="7843" r="89982">
                        <a14:foregroundMark x1="8425" y1="55474" x2="14400" y2="66422"/>
                        <a14:foregroundMark x1="14400" y1="66422" x2="44608" y2="66626"/>
                        <a14:foregroundMark x1="44608" y1="66626" x2="53493" y2="73856"/>
                        <a14:foregroundMark x1="53493" y1="73856" x2="60233" y2="84355"/>
                        <a14:foregroundMark x1="60233" y1="84355" x2="98376" y2="96364"/>
                        <a14:foregroundMark x1="98376" y1="96364" x2="99816" y2="78268"/>
                        <a14:foregroundMark x1="99816" y1="78268" x2="99418" y2="51103"/>
                        <a14:foregroundMark x1="99418" y1="51103" x2="99602" y2="24714"/>
                        <a14:foregroundMark x1="99602" y1="24714" x2="94669" y2="13072"/>
                        <a14:foregroundMark x1="94669" y1="13072" x2="84559" y2="9722"/>
                        <a14:foregroundMark x1="84559" y1="9722" x2="74908" y2="11765"/>
                        <a14:foregroundMark x1="74908" y1="11765" x2="47457" y2="28881"/>
                        <a14:foregroundMark x1="47457" y1="28881" x2="17739" y2="36193"/>
                        <a14:foregroundMark x1="17739" y1="36193" x2="9467" y2="43954"/>
                        <a14:foregroundMark x1="9467" y1="43954" x2="7843" y2="5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4185" r="15783" b="5653"/>
          <a:stretch/>
        </p:blipFill>
        <p:spPr>
          <a:xfrm rot="5400000">
            <a:off x="4275519" y="1839117"/>
            <a:ext cx="1810466" cy="1563862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1413A878-4AA9-405E-A300-728160FB08CC}"/>
              </a:ext>
            </a:extLst>
          </p:cNvPr>
          <p:cNvSpPr/>
          <p:nvPr/>
        </p:nvSpPr>
        <p:spPr>
          <a:xfrm>
            <a:off x="1386109" y="3218578"/>
            <a:ext cx="2359617" cy="1178226"/>
          </a:xfrm>
          <a:prstGeom prst="wedgeEllipseCallout">
            <a:avLst>
              <a:gd name="adj1" fmla="val -56737"/>
              <a:gd name="adj2" fmla="val 4375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Hello, I am Miss Rodgers</a:t>
            </a:r>
          </a:p>
        </p:txBody>
      </p:sp>
      <p:pic>
        <p:nvPicPr>
          <p:cNvPr id="2" name="Recording (3)">
            <a:hlinkClick r:id="" action="ppaction://media"/>
            <a:extLst>
              <a:ext uri="{FF2B5EF4-FFF2-40B4-BE49-F238E27FC236}">
                <a16:creationId xmlns:a16="http://schemas.microsoft.com/office/drawing/2014/main" id="{68B42441-90BC-4EEA-87C6-5A20E933A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7350" y="5614174"/>
            <a:ext cx="406400" cy="406400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1DD1101E-3427-4846-8A03-6B0A4FC771EF}"/>
              </a:ext>
            </a:extLst>
          </p:cNvPr>
          <p:cNvSpPr/>
          <p:nvPr/>
        </p:nvSpPr>
        <p:spPr>
          <a:xfrm>
            <a:off x="4936593" y="4129370"/>
            <a:ext cx="2196960" cy="1233353"/>
          </a:xfrm>
          <a:prstGeom prst="wedgeEllipseCallout">
            <a:avLst>
              <a:gd name="adj1" fmla="val -74681"/>
              <a:gd name="adj2" fmla="val -3428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Hi, my name is Mrs Anderson</a:t>
            </a:r>
          </a:p>
        </p:txBody>
      </p:sp>
    </p:spTree>
    <p:extLst>
      <p:ext uri="{BB962C8B-B14F-4D97-AF65-F5344CB8AC3E}">
        <p14:creationId xmlns:p14="http://schemas.microsoft.com/office/powerpoint/2010/main" val="4515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190500" y="5648925"/>
            <a:ext cx="869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When children go to school, they have to wear special clothes called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uniform</a:t>
            </a:r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 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At Harlow Green children wear green, yellow and grey clothes to show which school they belong to.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31F91-80B0-49EA-9D0F-072452D43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805" y="227564"/>
            <a:ext cx="3728370" cy="27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FC835-290B-42CA-997C-DC636E46E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1" y="2770009"/>
            <a:ext cx="2146696" cy="28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0E29F-FFCB-4C10-AF80-0B56772AB6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r="11132"/>
          <a:stretch/>
        </p:blipFill>
        <p:spPr>
          <a:xfrm>
            <a:off x="5181990" y="3031945"/>
            <a:ext cx="2695185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D1CCC97-858D-452E-8CF4-97B758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5" t="7186" r="2541"/>
          <a:stretch/>
        </p:blipFill>
        <p:spPr>
          <a:xfrm>
            <a:off x="1944674" y="396530"/>
            <a:ext cx="1844701" cy="229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190500" y="203124"/>
            <a:ext cx="2476500" cy="1233353"/>
          </a:xfrm>
          <a:prstGeom prst="wedgeEllipseCallout">
            <a:avLst>
              <a:gd name="adj1" fmla="val 42274"/>
              <a:gd name="adj2" fmla="val 912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What will I wear when I go to school?</a:t>
            </a:r>
          </a:p>
        </p:txBody>
      </p:sp>
      <p:pic>
        <p:nvPicPr>
          <p:cNvPr id="5" name="Recording (4)">
            <a:hlinkClick r:id="" action="ppaction://media"/>
            <a:extLst>
              <a:ext uri="{FF2B5EF4-FFF2-40B4-BE49-F238E27FC236}">
                <a16:creationId xmlns:a16="http://schemas.microsoft.com/office/drawing/2014/main" id="{7995CBE0-E659-4A29-AE10-503A957E43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7175" y="5242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lear Plastic Water Bottle 500ml - HE1478394 | Findel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3" y="244649"/>
            <a:ext cx="1681881" cy="16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266700" y="5711254"/>
            <a:ext cx="8622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cloakroom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you will have your own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peg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 your name on so you can hang up your coat and bag.  Your grown-up will put your name on all of your belongings that you bring to school. </a:t>
            </a:r>
          </a:p>
        </p:txBody>
      </p:sp>
      <p:pic>
        <p:nvPicPr>
          <p:cNvPr id="15" name="Picture 1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D1CCC97-858D-452E-8CF4-97B758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5" t="7186" r="2541"/>
          <a:stretch/>
        </p:blipFill>
        <p:spPr>
          <a:xfrm>
            <a:off x="575349" y="329404"/>
            <a:ext cx="1844701" cy="229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2103446" y="203312"/>
            <a:ext cx="2686050" cy="1233353"/>
          </a:xfrm>
          <a:prstGeom prst="wedgeEllipseCallout">
            <a:avLst>
              <a:gd name="adj1" fmla="val -54626"/>
              <a:gd name="adj2" fmla="val 782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What will I need to bring to school, every day?</a:t>
            </a:r>
          </a:p>
        </p:txBody>
      </p:sp>
      <p:pic>
        <p:nvPicPr>
          <p:cNvPr id="1028" name="Picture 4" descr="Result Junior Reversible StormDri 4000 Fleece Jacket R160J Bottle Green 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79" y="2453567"/>
            <a:ext cx="1567717" cy="23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adra Gymsac Size: One Size, Colour: Bottle 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9" y="3104317"/>
            <a:ext cx="1765971" cy="17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x International Rex Lunch Bag Colourful Creatures - Home &amp; Away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 b="4051"/>
          <a:stretch/>
        </p:blipFill>
        <p:spPr bwMode="auto">
          <a:xfrm>
            <a:off x="6974477" y="405993"/>
            <a:ext cx="1575948" cy="13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33471" y="1998337"/>
            <a:ext cx="172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 bottle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4498" y="1889594"/>
            <a:ext cx="219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packed Lunch, if you don’t have school dinners.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6471" y="4962848"/>
            <a:ext cx="218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waterproof coat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544" y="4962847"/>
            <a:ext cx="176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spare clothes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0296" y="4962847"/>
            <a:ext cx="180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reading folder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EAEDC-CB5B-4120-A679-6B66120423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631" t="37083" r="53850" b="38768"/>
          <a:stretch/>
        </p:blipFill>
        <p:spPr>
          <a:xfrm>
            <a:off x="6770684" y="3106799"/>
            <a:ext cx="1844701" cy="1656112"/>
          </a:xfrm>
          <a:prstGeom prst="rect">
            <a:avLst/>
          </a:prstGeom>
        </p:spPr>
      </p:pic>
      <p:pic>
        <p:nvPicPr>
          <p:cNvPr id="4" name="Recording (5)">
            <a:hlinkClick r:id="" action="ppaction://media"/>
            <a:extLst>
              <a:ext uri="{FF2B5EF4-FFF2-40B4-BE49-F238E27FC236}">
                <a16:creationId xmlns:a16="http://schemas.microsoft.com/office/drawing/2014/main" id="{F6E86A5D-26BC-4A8A-B8EF-91E0EE1B9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7175" y="52940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304801" y="571125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lots of interesting things to play with in the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classroom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will be able to play in each area with your friends.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-1379" r="24033" b="1379"/>
          <a:stretch/>
        </p:blipFill>
        <p:spPr>
          <a:xfrm>
            <a:off x="3526968" y="2795318"/>
            <a:ext cx="2090063" cy="245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0" b="3180"/>
          <a:stretch/>
        </p:blipFill>
        <p:spPr>
          <a:xfrm>
            <a:off x="6716818" y="2815519"/>
            <a:ext cx="1889106" cy="246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www.harlowgreen.org/wp-content/uploads/2019/08/image-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6819" r="17773" b="27610"/>
          <a:stretch/>
        </p:blipFill>
        <p:spPr bwMode="auto">
          <a:xfrm>
            <a:off x="386077" y="2777616"/>
            <a:ext cx="2342490" cy="2465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88D3834-A7FA-4F80-8E18-95136D4EC1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8644" r="63768"/>
          <a:stretch/>
        </p:blipFill>
        <p:spPr>
          <a:xfrm>
            <a:off x="6739105" y="674001"/>
            <a:ext cx="1866819" cy="185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www.harlowgreen.org/wp-content/uploads/2019/08/image-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28925" r="10991" b="18116"/>
          <a:stretch/>
        </p:blipFill>
        <p:spPr bwMode="auto">
          <a:xfrm>
            <a:off x="1557322" y="235271"/>
            <a:ext cx="2753719" cy="227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BD564-795E-40BB-8D54-CB2A06BF9708}"/>
              </a:ext>
            </a:extLst>
          </p:cNvPr>
          <p:cNvSpPr txBox="1"/>
          <p:nvPr/>
        </p:nvSpPr>
        <p:spPr>
          <a:xfrm>
            <a:off x="2112407" y="2446187"/>
            <a:ext cx="16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home corner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1D9B6-9D18-467C-9E9B-BFF25D938197}"/>
              </a:ext>
            </a:extLst>
          </p:cNvPr>
          <p:cNvSpPr txBox="1"/>
          <p:nvPr/>
        </p:nvSpPr>
        <p:spPr>
          <a:xfrm>
            <a:off x="3660200" y="5242676"/>
            <a:ext cx="18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painting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E255D-2433-4BCD-BCCB-58DB265742CC}"/>
              </a:ext>
            </a:extLst>
          </p:cNvPr>
          <p:cNvSpPr txBox="1"/>
          <p:nvPr/>
        </p:nvSpPr>
        <p:spPr>
          <a:xfrm>
            <a:off x="584588" y="5232844"/>
            <a:ext cx="1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63A43-8DD8-4676-870D-6F6BDDB9A05D}"/>
              </a:ext>
            </a:extLst>
          </p:cNvPr>
          <p:cNvSpPr txBox="1"/>
          <p:nvPr/>
        </p:nvSpPr>
        <p:spPr>
          <a:xfrm>
            <a:off x="6754187" y="5254215"/>
            <a:ext cx="18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 area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4676624" y="220932"/>
            <a:ext cx="2476500" cy="1233353"/>
          </a:xfrm>
          <a:prstGeom prst="wedgeEllipseCallout">
            <a:avLst>
              <a:gd name="adj1" fmla="val 62215"/>
              <a:gd name="adj2" fmla="val 8130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What will my classroom be like?</a:t>
            </a:r>
          </a:p>
        </p:txBody>
      </p:sp>
      <p:pic>
        <p:nvPicPr>
          <p:cNvPr id="4" name="Recording (6)">
            <a:hlinkClick r:id="" action="ppaction://media"/>
            <a:extLst>
              <a:ext uri="{FF2B5EF4-FFF2-40B4-BE49-F238E27FC236}">
                <a16:creationId xmlns:a16="http://schemas.microsoft.com/office/drawing/2014/main" id="{944D6EAE-F3CB-43D6-AD81-5750A8090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799" y="54648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245361" y="5711254"/>
            <a:ext cx="870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we play in the different areas we always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each other. After playing, we then tidy up so that other people can play later.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9968"/>
          <a:stretch/>
        </p:blipFill>
        <p:spPr>
          <a:xfrm flipH="1">
            <a:off x="191988" y="2549351"/>
            <a:ext cx="2308338" cy="247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9167"/>
          <a:stretch/>
        </p:blipFill>
        <p:spPr>
          <a:xfrm>
            <a:off x="6765673" y="596390"/>
            <a:ext cx="2259875" cy="246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www.harlowgreen.org/wp-content/uploads/2019/08/image-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6075" r="40215" b="34019"/>
          <a:stretch/>
        </p:blipFill>
        <p:spPr bwMode="auto">
          <a:xfrm>
            <a:off x="2428535" y="631266"/>
            <a:ext cx="2181705" cy="2514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612AAE-EEBB-450E-85DB-35124DDD8563}"/>
              </a:ext>
            </a:extLst>
          </p:cNvPr>
          <p:cNvSpPr txBox="1"/>
          <p:nvPr/>
        </p:nvSpPr>
        <p:spPr>
          <a:xfrm>
            <a:off x="2605308" y="225516"/>
            <a:ext cx="182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reading corner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32180-188F-413A-AF63-87260839CC56}"/>
              </a:ext>
            </a:extLst>
          </p:cNvPr>
          <p:cNvSpPr txBox="1"/>
          <p:nvPr/>
        </p:nvSpPr>
        <p:spPr>
          <a:xfrm>
            <a:off x="340081" y="5041008"/>
            <a:ext cx="201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dough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63A43-8DD8-4676-870D-6F6BDDB9A05D}"/>
              </a:ext>
            </a:extLst>
          </p:cNvPr>
          <p:cNvSpPr txBox="1"/>
          <p:nvPr/>
        </p:nvSpPr>
        <p:spPr>
          <a:xfrm>
            <a:off x="4632058" y="5041008"/>
            <a:ext cx="21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 world 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7289E-CE5A-4BCB-98B1-D173E19F6D44}"/>
              </a:ext>
            </a:extLst>
          </p:cNvPr>
          <p:cNvSpPr txBox="1"/>
          <p:nvPr/>
        </p:nvSpPr>
        <p:spPr>
          <a:xfrm>
            <a:off x="6912547" y="227058"/>
            <a:ext cx="196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construction area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37F421-495D-43F9-8513-2A5C6B38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1880" y="2340340"/>
            <a:ext cx="2012152" cy="2682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ing (7)">
            <a:hlinkClick r:id="" action="ppaction://media"/>
            <a:extLst>
              <a:ext uri="{FF2B5EF4-FFF2-40B4-BE49-F238E27FC236}">
                <a16:creationId xmlns:a16="http://schemas.microsoft.com/office/drawing/2014/main" id="{3A139C9B-AF6D-4B16-806B-79484000A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194" y="53424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327007" y="5661300"/>
            <a:ext cx="850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will come to school every morning.  </a:t>
            </a:r>
          </a:p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will join in with lots of fun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 school.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91AC50-4192-49AF-8011-3A25E337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56" y="4137790"/>
            <a:ext cx="1367781" cy="1269895"/>
          </a:xfrm>
          <a:prstGeom prst="rect">
            <a:avLst/>
          </a:prstGeom>
        </p:spPr>
      </p:pic>
      <p:pic>
        <p:nvPicPr>
          <p:cNvPr id="39" name="Picture 3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5CAC2D3-556B-4BCC-B996-159DF7E75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12741" r="34291"/>
          <a:stretch/>
        </p:blipFill>
        <p:spPr>
          <a:xfrm>
            <a:off x="7314503" y="353509"/>
            <a:ext cx="1457533" cy="18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F7B4AC36-DFC5-47D6-A1DD-F645FECC3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6955" r="-1251" b="21223"/>
          <a:stretch/>
        </p:blipFill>
        <p:spPr bwMode="auto">
          <a:xfrm>
            <a:off x="2348164" y="2498981"/>
            <a:ext cx="2207475" cy="211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933E85A0-4195-4230-BC3E-1B13DB08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r="15820"/>
          <a:stretch/>
        </p:blipFill>
        <p:spPr bwMode="auto">
          <a:xfrm>
            <a:off x="7033509" y="2418131"/>
            <a:ext cx="2090827" cy="229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8621FE-6C66-4F9F-AB53-8F7F284AF4B9}"/>
              </a:ext>
            </a:extLst>
          </p:cNvPr>
          <p:cNvSpPr txBox="1"/>
          <p:nvPr/>
        </p:nvSpPr>
        <p:spPr>
          <a:xfrm>
            <a:off x="7106188" y="4712395"/>
            <a:ext cx="194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reading and phonics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41150F-DD82-47DC-A737-B72A0220CDD0}"/>
              </a:ext>
            </a:extLst>
          </p:cNvPr>
          <p:cNvSpPr txBox="1"/>
          <p:nvPr/>
        </p:nvSpPr>
        <p:spPr>
          <a:xfrm>
            <a:off x="2470277" y="4681906"/>
            <a:ext cx="1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maths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7E7941-D79B-450F-9C39-575943E0A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1" b="22131"/>
          <a:stretch/>
        </p:blipFill>
        <p:spPr>
          <a:xfrm>
            <a:off x="4582462" y="1903845"/>
            <a:ext cx="2406170" cy="178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5B926D1-CCCE-4690-99FD-EA75DC3432A8}"/>
              </a:ext>
            </a:extLst>
          </p:cNvPr>
          <p:cNvSpPr txBox="1"/>
          <p:nvPr/>
        </p:nvSpPr>
        <p:spPr>
          <a:xfrm>
            <a:off x="4789380" y="3658241"/>
            <a:ext cx="1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playtime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5F52E5A-07CE-4EB5-A970-1ECE69B1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 bwMode="auto">
          <a:xfrm>
            <a:off x="220683" y="2014847"/>
            <a:ext cx="2090827" cy="219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BDB7718-AB3E-4EFF-A45D-166383D3534B}"/>
              </a:ext>
            </a:extLst>
          </p:cNvPr>
          <p:cNvSpPr txBox="1"/>
          <p:nvPr/>
        </p:nvSpPr>
        <p:spPr>
          <a:xfrm>
            <a:off x="315355" y="4289792"/>
            <a:ext cx="194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with Friends</a:t>
            </a:r>
          </a:p>
        </p:txBody>
      </p:sp>
      <p:pic>
        <p:nvPicPr>
          <p:cNvPr id="4" name="Recording (8)">
            <a:hlinkClick r:id="" action="ppaction://media"/>
            <a:extLst>
              <a:ext uri="{FF2B5EF4-FFF2-40B4-BE49-F238E27FC236}">
                <a16:creationId xmlns:a16="http://schemas.microsoft.com/office/drawing/2014/main" id="{A77475D6-2A0F-4056-A083-7E15D29B4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5352" y="5443422"/>
            <a:ext cx="406400" cy="406400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071F42CA-9B14-4761-B536-E7935148C2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25996" y="287146"/>
            <a:ext cx="1457533" cy="145753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8981DC7-4F99-41EE-97A4-49D57C9E107F}"/>
              </a:ext>
            </a:extLst>
          </p:cNvPr>
          <p:cNvSpPr/>
          <p:nvPr/>
        </p:nvSpPr>
        <p:spPr>
          <a:xfrm>
            <a:off x="4318028" y="109055"/>
            <a:ext cx="2476500" cy="1233353"/>
          </a:xfrm>
          <a:prstGeom prst="wedgeEllipseCallout">
            <a:avLst>
              <a:gd name="adj1" fmla="val 77306"/>
              <a:gd name="adj2" fmla="val 4734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anose="030F0702030302020204" pitchFamily="66" charset="0"/>
              </a:rPr>
              <a:t>What will I do each day?</a:t>
            </a:r>
          </a:p>
        </p:txBody>
      </p:sp>
    </p:spTree>
    <p:extLst>
      <p:ext uri="{BB962C8B-B14F-4D97-AF65-F5344CB8AC3E}">
        <p14:creationId xmlns:p14="http://schemas.microsoft.com/office/powerpoint/2010/main" val="17395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8DC2-B9A4-4131-99AB-333B6F608C38}"/>
              </a:ext>
            </a:extLst>
          </p:cNvPr>
          <p:cNvSpPr txBox="1"/>
          <p:nvPr/>
        </p:nvSpPr>
        <p:spPr>
          <a:xfrm>
            <a:off x="266700" y="5675836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home time, your grown up will collect you from school. </a:t>
            </a:r>
          </a:p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 is open from Monday to Friday. </a:t>
            </a:r>
          </a:p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Saturday </a:t>
            </a:r>
            <a:r>
              <a:rPr lang="en-GB" sz="20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Sunday,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do not come to </a:t>
            </a:r>
            <a:r>
              <a:rPr lang="en-GB" sz="2000" b="1" i="1" dirty="0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058" y="3821872"/>
            <a:ext cx="1583086" cy="16713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ACE6A8-38B8-465B-A070-DC053D73F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r="7923"/>
          <a:stretch/>
        </p:blipFill>
        <p:spPr>
          <a:xfrm>
            <a:off x="3039652" y="266185"/>
            <a:ext cx="2692064" cy="239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89CAEBD-D6CA-45C6-ABA0-98733FB7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r="2250"/>
          <a:stretch/>
        </p:blipFill>
        <p:spPr bwMode="auto">
          <a:xfrm>
            <a:off x="3095912" y="3067083"/>
            <a:ext cx="2625972" cy="2062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DA02BBB-14D2-4000-8EF3-0DCA2400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5417" y="552909"/>
            <a:ext cx="2623987" cy="196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8FB5452-DB19-452A-BE76-BC6316D1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804" y="289396"/>
            <a:ext cx="2425148" cy="3233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BBD6A16-C4B6-4826-8630-0B9EF2ADCB74}"/>
              </a:ext>
            </a:extLst>
          </p:cNvPr>
          <p:cNvSpPr txBox="1"/>
          <p:nvPr/>
        </p:nvSpPr>
        <p:spPr>
          <a:xfrm>
            <a:off x="400644" y="3553065"/>
            <a:ext cx="1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 more fun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00997A-DCBD-4952-937D-28F472405F14}"/>
              </a:ext>
            </a:extLst>
          </p:cNvPr>
          <p:cNvSpPr txBox="1"/>
          <p:nvPr/>
        </p:nvSpPr>
        <p:spPr>
          <a:xfrm>
            <a:off x="3397285" y="2620532"/>
            <a:ext cx="1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riding trikes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07765F-6996-48CB-8B85-61272128AB3F}"/>
              </a:ext>
            </a:extLst>
          </p:cNvPr>
          <p:cNvSpPr txBox="1"/>
          <p:nvPr/>
        </p:nvSpPr>
        <p:spPr>
          <a:xfrm>
            <a:off x="6524676" y="2541187"/>
            <a:ext cx="194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outside in the garden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108C1E-A5C6-4282-94C8-E05EE18EDCB9}"/>
              </a:ext>
            </a:extLst>
          </p:cNvPr>
          <p:cNvSpPr txBox="1"/>
          <p:nvPr/>
        </p:nvSpPr>
        <p:spPr>
          <a:xfrm>
            <a:off x="3397285" y="5108850"/>
            <a:ext cx="1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keeping fit</a:t>
            </a:r>
          </a:p>
        </p:txBody>
      </p:sp>
      <p:pic>
        <p:nvPicPr>
          <p:cNvPr id="2" name="Recording (9)">
            <a:hlinkClick r:id="" action="ppaction://media"/>
            <a:extLst>
              <a:ext uri="{FF2B5EF4-FFF2-40B4-BE49-F238E27FC236}">
                <a16:creationId xmlns:a16="http://schemas.microsoft.com/office/drawing/2014/main" id="{CA404AFA-2D58-45B4-85BC-4D2D41652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2707" y="53323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F8E4F4E86B242B144487A23915DCE" ma:contentTypeVersion="9" ma:contentTypeDescription="Create a new document." ma:contentTypeScope="" ma:versionID="dff33bf174d3b56db4826f9935b9ae9e">
  <xsd:schema xmlns:xsd="http://www.w3.org/2001/XMLSchema" xmlns:xs="http://www.w3.org/2001/XMLSchema" xmlns:p="http://schemas.microsoft.com/office/2006/metadata/properties" xmlns:ns2="54223041-d508-4576-8199-26e33df3c806" targetNamespace="http://schemas.microsoft.com/office/2006/metadata/properties" ma:root="true" ma:fieldsID="d302c53e2b8e3c8d28652735dfdf02ba" ns2:_="">
    <xsd:import namespace="54223041-d508-4576-8199-26e33df3c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23041-d508-4576-8199-26e33df3c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CE4B5-D2D7-4386-BE55-A386C2209DB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4223041-d508-4576-8199-26e33df3c806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510DE2-DB1C-4B84-A474-CAADA67301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3F3ADD-319C-4371-90F2-759C423D6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23041-d508-4576-8199-26e33df3c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521</Words>
  <Application>Microsoft Office PowerPoint</Application>
  <PresentationFormat>On-screen Show (4:3)</PresentationFormat>
  <Paragraphs>61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Mustafaa Malik (Head Teacher)</dc:creator>
  <cp:lastModifiedBy>Mustafaa Malik (Head Teacher)</cp:lastModifiedBy>
  <cp:revision>91</cp:revision>
  <dcterms:created xsi:type="dcterms:W3CDTF">2020-06-16T06:45:50Z</dcterms:created>
  <dcterms:modified xsi:type="dcterms:W3CDTF">2022-05-12T15:51:17Z</dcterms:modified>
</cp:coreProperties>
</file>